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20B0604020202020204" charset="0"/>
      <p:regular r:id="rId21"/>
      <p:bold r:id="rId22"/>
    </p:embeddedFont>
    <p:embeddedFont>
      <p:font typeface="Myriad Pro" panose="020B050303040302020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85" d="100"/>
          <a:sy n="85" d="100"/>
        </p:scale>
        <p:origin x="30" y="32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11:02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11:02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2"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4"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8"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1"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2"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3"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4"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1"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2"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6"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7"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8"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7"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8"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2"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15"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6"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7"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8"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9"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0"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2">
            <a:extLst>
              <a:ext uri="{FF2B5EF4-FFF2-40B4-BE49-F238E27FC236}">
                <a16:creationId xmlns:a16="http://schemas.microsoft.com/office/drawing/2014/main" id="{D4A1F094-35A7-4F52-BBB0-689F244299A5}"/>
              </a:ext>
            </a:extLst>
          </p:cNvPr>
          <p:cNvSpPr>
            <a:spLocks noGrp="1"/>
          </p:cNvSpPr>
          <p:nvPr>
            <p:ph type="body" sz="quarter" idx="12"/>
          </p:nvPr>
        </p:nvSpPr>
        <p:spPr>
          <a:xfrm>
            <a:off x="1546860" y="3046743"/>
            <a:ext cx="5510213" cy="307777"/>
          </a:xfrm>
        </p:spPr>
        <p:txBody>
          <a:bodyPr/>
          <a:lstStyle/>
          <a:p>
            <a:r>
              <a:rPr lang="es-ES" dirty="0"/>
              <a:t>Ivan Arribas	</a:t>
            </a:r>
          </a:p>
        </p:txBody>
      </p:sp>
      <p:sp>
        <p:nvSpPr>
          <p:cNvPr id="10" name="Marcador de texto 3">
            <a:extLst>
              <a:ext uri="{FF2B5EF4-FFF2-40B4-BE49-F238E27FC236}">
                <a16:creationId xmlns:a16="http://schemas.microsoft.com/office/drawing/2014/main" id="{CF297D15-3C02-4BD9-8D22-03E34A0DF31A}"/>
              </a:ext>
            </a:extLst>
          </p:cNvPr>
          <p:cNvSpPr>
            <a:spLocks noGrp="1"/>
          </p:cNvSpPr>
          <p:nvPr>
            <p:ph type="body" sz="quarter" idx="15"/>
          </p:nvPr>
        </p:nvSpPr>
        <p:spPr>
          <a:xfrm>
            <a:off x="1546856" y="3370401"/>
            <a:ext cx="5510213" cy="276999"/>
          </a:xfrm>
        </p:spPr>
        <p:txBody>
          <a:bodyPr/>
          <a:lstStyle/>
          <a:p>
            <a:r>
              <a:rPr lang="es-ES" dirty="0" err="1"/>
              <a:t>Founder</a:t>
            </a:r>
            <a:r>
              <a:rPr lang="es-ES" dirty="0"/>
              <a:t> &amp; BI Director - </a:t>
            </a:r>
            <a:r>
              <a:rPr lang="es-ES" dirty="0" err="1"/>
              <a:t>waibbo</a:t>
            </a:r>
            <a:endParaRPr lang="es-ES" dirty="0"/>
          </a:p>
        </p:txBody>
      </p:sp>
      <p:pic>
        <p:nvPicPr>
          <p:cNvPr id="13" name="Imagen 20">
            <a:extLst>
              <a:ext uri="{FF2B5EF4-FFF2-40B4-BE49-F238E27FC236}">
                <a16:creationId xmlns:a16="http://schemas.microsoft.com/office/drawing/2014/main" id="{79B37A88-DC07-4B45-BA25-14A228033400}"/>
              </a:ext>
            </a:extLst>
          </p:cNvPr>
          <p:cNvPicPr>
            <a:picLocks noChangeAspect="1"/>
          </p:cNvPicPr>
          <p:nvPr/>
        </p:nvPicPr>
        <p:blipFill>
          <a:blip r:embed="rId2"/>
          <a:srcRect/>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2580807"/>
            <a:ext cx="6043930" cy="1661993"/>
          </a:xfrm>
        </p:spPr>
        <p:txBody>
          <a:bodyPr/>
          <a:lstStyle/>
          <a:p>
            <a:r>
              <a:rPr lang="es-ES" dirty="0"/>
              <a:t>Análisis de guiones de cine con PBI Premium por usuario y Cognitive Services</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Ivan Arribas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err="1"/>
              <a:t>Founder</a:t>
            </a:r>
            <a:r>
              <a:rPr lang="es-ES" dirty="0"/>
              <a:t> &amp; BI Director - </a:t>
            </a:r>
            <a:r>
              <a:rPr lang="es-ES" dirty="0" err="1"/>
              <a:t>waibbo</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White Template</Template>
  <TotalTime>1392</TotalTime>
  <Words>60</Words>
  <Application>Microsoft Office PowerPoint</Application>
  <PresentationFormat>Widescreen</PresentationFormat>
  <Paragraphs>12</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Lufga</vt:lpstr>
      <vt:lpstr>Arial</vt:lpstr>
      <vt:lpstr>Consolas</vt:lpstr>
      <vt:lpstr>Quicksand</vt:lpstr>
      <vt:lpstr>Myriad Pro</vt:lpstr>
      <vt:lpstr>Segoe UI</vt:lpstr>
      <vt:lpstr>Wingdings</vt:lpstr>
      <vt:lpstr>White Template</vt:lpstr>
      <vt:lpstr>CorelDRAW</vt:lpstr>
      <vt:lpstr>PowerPoint Presentation</vt:lpstr>
      <vt:lpstr>Análisis de guiones de cine con PBI Premium por usuario y Cognitive Services</vt:lpstr>
      <vt:lpstr>Sponsors</vt:lpstr>
      <vt:lpstr>My first section…</vt:lpstr>
      <vt:lpstr>Lorem ipsum</vt:lpstr>
      <vt:lpstr>Lorem ipsum</vt:lpstr>
      <vt:lpstr>Lorem ipsum</vt:lpstr>
      <vt:lpstr>Demo:  “Talk is cheap, show me the code”</vt:lpstr>
      <vt:lpstr>Any questions for me?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Roberto Tejero</cp:lastModifiedBy>
  <cp:revision>80</cp:revision>
  <dcterms:created xsi:type="dcterms:W3CDTF">2019-08-09T15:41:27Z</dcterms:created>
  <dcterms:modified xsi:type="dcterms:W3CDTF">2022-03-14T22:08:24Z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